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93BB3-FC7C-4584-97E1-9E529CF18337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E6290-050B-4E5D-AFE2-ACAF6E47A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0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E6290-050B-4E5D-AFE2-ACAF6E47A05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63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41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36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501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5335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48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359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3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85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53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16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9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03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78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17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97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1EC09-55C6-444C-A0AE-46B4A4AE952A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5F75E4-FCCB-4F80-B8D2-5D7F680A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64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4885B-380A-4CC9-92DE-C91650E80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aseprite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9CBD33-5FFA-40AF-806E-365EE8210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Охрименко Иван </a:t>
            </a:r>
          </a:p>
        </p:txBody>
      </p:sp>
    </p:spTree>
    <p:extLst>
      <p:ext uri="{BB962C8B-B14F-4D97-AF65-F5344CB8AC3E}">
        <p14:creationId xmlns:p14="http://schemas.microsoft.com/office/powerpoint/2010/main" val="232600176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BB5C6-86CF-4631-87F5-D2AC797E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EED88B-D51B-46AC-BADD-3425B4FA3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Кто я такой?</a:t>
            </a:r>
          </a:p>
          <a:p>
            <a:r>
              <a:rPr lang="ru-RU" dirty="0"/>
              <a:t>Чему я научился за год</a:t>
            </a:r>
          </a:p>
          <a:p>
            <a:r>
              <a:rPr lang="ru-RU" dirty="0"/>
              <a:t>Инструменты </a:t>
            </a:r>
            <a:r>
              <a:rPr lang="en-US" dirty="0"/>
              <a:t>aseprite</a:t>
            </a:r>
          </a:p>
          <a:p>
            <a:r>
              <a:rPr lang="ru-RU" dirty="0"/>
              <a:t>Моя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311234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F5FAD-BD05-4365-8311-94C91393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 такой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E6D620-3399-4914-8EF0-1732B7637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Я Охрименко Иван ученик </a:t>
            </a:r>
            <a:r>
              <a:rPr lang="en-US" dirty="0" err="1"/>
              <a:t>KiberOne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69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C4A01-115F-4A63-92DB-1E17ED2C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ru-RU" dirty="0"/>
              <a:t>Чему я научился за год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BE1A3-3C4C-4145-A14F-B944EB2AD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5369"/>
            <a:ext cx="7419101" cy="388077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PowerPoint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Marko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Alice 3D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Aseprite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Minecraft Education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Robot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Трехмерная модель 3" descr="Пчела">
                <a:extLst>
                  <a:ext uri="{FF2B5EF4-FFF2-40B4-BE49-F238E27FC236}">
                    <a16:creationId xmlns:a16="http://schemas.microsoft.com/office/drawing/2014/main" id="{67299EC0-0295-459D-A76A-5D2F348399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3463224"/>
                  </p:ext>
                </p:extLst>
              </p:nvPr>
            </p:nvGraphicFramePr>
            <p:xfrm>
              <a:off x="8219849" y="393821"/>
              <a:ext cx="3472480" cy="28636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72480" cy="2863606"/>
                    </a:xfrm>
                    <a:prstGeom prst="rect">
                      <a:avLst/>
                    </a:prstGeom>
                  </am3d:spPr>
                  <am3d:camera>
                    <am3d:pos x="0" y="0" z="71354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1" d="1000000"/>
                    <am3d:preTrans dx="0" dy="-14821951" dz="-1683639"/>
                    <am3d:scale>
                      <am3d:sx n="1000000" d="1000000"/>
                      <am3d:sy n="1000000" d="1000000"/>
                      <am3d:sz n="1000000" d="1000000"/>
                    </am3d:scale>
                    <am3d:rot ax="-543310" ay="-2602320" az="3747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614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Трехмерная модель 3" descr="Пчела">
                <a:extLst>
                  <a:ext uri="{FF2B5EF4-FFF2-40B4-BE49-F238E27FC236}">
                    <a16:creationId xmlns:a16="http://schemas.microsoft.com/office/drawing/2014/main" id="{67299EC0-0295-459D-A76A-5D2F34839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9849" y="393821"/>
                <a:ext cx="3472480" cy="28636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30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6" name="bomb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64164-83F3-41E1-91C9-51A08F10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cap="none" dirty="0"/>
              <a:t>Инструменты </a:t>
            </a:r>
            <a:r>
              <a:rPr lang="en-US" sz="3200" cap="none" dirty="0"/>
              <a:t>aseprite</a:t>
            </a:r>
            <a:endParaRPr lang="ru-RU" sz="3200" cap="non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70B91-6345-4A18-BBF7-093F0050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3594"/>
            <a:ext cx="8596668" cy="572440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Карандаш –он просто рисует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Аэрограф-он как карандаш но распыляется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Ластик-стирает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Пипетка-она берёт любой цвет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Лупа-приближает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Рука-двигает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Перемещения-перемещает картинку которую ты нарисовал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Градиент-главный переход из цвета в цвет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Ведро краски-заливает всю картинку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Палка-рисует как палка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Кривая палка-как палка но кривая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79FB1F-F507-44C6-BC26-EE819E05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32" y="1133594"/>
            <a:ext cx="342948" cy="3334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B5CBEF-9356-44CF-92D6-ABC08D4C7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763" y="1580254"/>
            <a:ext cx="352474" cy="3238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3BB646-C33E-41CD-A582-606AE67E4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539" y="1930400"/>
            <a:ext cx="295316" cy="304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3A6F66-4461-4E8D-9FF5-83E840EED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322" y="2366456"/>
            <a:ext cx="295316" cy="2667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F316C9-A4CA-4A3D-964D-601555354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855" y="2769207"/>
            <a:ext cx="314369" cy="2762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16393A-BAEF-4DD5-8558-CA52D95A6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695" y="3180424"/>
            <a:ext cx="219106" cy="2762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2C0815-1B23-4918-B84F-A502883B4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7168" y="3562368"/>
            <a:ext cx="333422" cy="2667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09FF99-0738-4531-AB2D-E9FF1CBFBD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1290" y="3998015"/>
            <a:ext cx="295316" cy="3048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CB86680-4C0C-41AC-8D49-C6AC5BA63C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6557" y="4436806"/>
            <a:ext cx="342948" cy="2762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A9F9F0-4C1D-4F81-9C44-7671CC77F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2497" y="4746361"/>
            <a:ext cx="295316" cy="33342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458620-52A5-452C-AEA1-EAE29BFACB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3831" y="5126391"/>
            <a:ext cx="32389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7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6FF76-E345-4BF3-9C57-94D113E8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27" y="0"/>
            <a:ext cx="8596668" cy="1562470"/>
          </a:xfrm>
        </p:spPr>
        <p:txBody>
          <a:bodyPr>
            <a:normAutofit fontScale="90000"/>
          </a:bodyPr>
          <a:lstStyle/>
          <a:p>
            <a:r>
              <a:rPr lang="ru-RU" dirty="0"/>
              <a:t>Моя работа</a:t>
            </a:r>
            <a:br>
              <a:rPr lang="ru-RU" dirty="0"/>
            </a:br>
            <a:r>
              <a:rPr lang="ru-RU" dirty="0"/>
              <a:t>моя работа про червячка который ходит по земле 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CD86DB6-95A1-473E-8844-117489808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6" y="2231609"/>
            <a:ext cx="7120923" cy="3881437"/>
          </a:xfrm>
        </p:spPr>
      </p:pic>
    </p:spTree>
    <p:extLst>
      <p:ext uri="{BB962C8B-B14F-4D97-AF65-F5344CB8AC3E}">
        <p14:creationId xmlns:p14="http://schemas.microsoft.com/office/powerpoint/2010/main" val="206617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9F258-4698-48A0-9CEE-FE5AF7875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631" y="0"/>
            <a:ext cx="7766936" cy="707091"/>
          </a:xfrm>
        </p:spPr>
        <p:txBody>
          <a:bodyPr/>
          <a:lstStyle/>
          <a:p>
            <a:r>
              <a:rPr lang="ru-RU" dirty="0"/>
              <a:t>Всем до свидание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6D7191-D786-4A66-9F10-5C084F687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73" y="5533404"/>
            <a:ext cx="7766936" cy="1096899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D45388-52E9-4758-B2A5-627CFFC7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12055" y="707091"/>
            <a:ext cx="5344357" cy="38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02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</TotalTime>
  <Words>92</Words>
  <Application>Microsoft Office PowerPoint</Application>
  <PresentationFormat>Широкоэкранный</PresentationFormat>
  <Paragraphs>80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Аспект</vt:lpstr>
      <vt:lpstr>aseprite</vt:lpstr>
      <vt:lpstr>содержание</vt:lpstr>
      <vt:lpstr>Кто я такой</vt:lpstr>
      <vt:lpstr>Чему я научился за год </vt:lpstr>
      <vt:lpstr>Инструменты aseprite</vt:lpstr>
      <vt:lpstr>Моя работа моя работа про червячка который ходит по земле  </vt:lpstr>
      <vt:lpstr>Всем до свидание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aseprite</dc:title>
  <dc:creator>user</dc:creator>
  <cp:lastModifiedBy>user</cp:lastModifiedBy>
  <cp:revision>18</cp:revision>
  <dcterms:created xsi:type="dcterms:W3CDTF">2025-05-10T03:31:43Z</dcterms:created>
  <dcterms:modified xsi:type="dcterms:W3CDTF">2025-05-17T05:19:27Z</dcterms:modified>
</cp:coreProperties>
</file>